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43336474" r:id="rId1"/>
  </p:sldMasterIdLst>
  <p:sldIdLst>
    <p:sldId id="316" r:id="rId2"/>
    <p:sldId id="314" r:id="rId3"/>
    <p:sldId id="315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266" y="24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err="1" smtClean="0"/>
            <a:t>Paranatal</a:t>
          </a:r>
          <a:r>
            <a:rPr lang="en-IN" sz="1800" dirty="0" smtClean="0"/>
            <a:t> attitude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Management of cleft lip and palate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Pathogenesis of </a:t>
          </a:r>
          <a:r>
            <a:rPr lang="en-IN" sz="2000" dirty="0" err="1" smtClean="0"/>
            <a:t>clefting</a:t>
          </a:r>
          <a:endParaRPr lang="en-IN" sz="20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DB98DFCD-28B4-4932-BA01-3C5AEFF0C6A5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Incident of cleft</a:t>
          </a:r>
          <a:endParaRPr lang="en-IN" sz="2000" dirty="0"/>
        </a:p>
      </dgm:t>
    </dgm:pt>
    <dgm:pt modelId="{F18DE69B-10D2-43E5-B4E9-24CFFC4CB209}" type="parTrans" cxnId="{BA49558F-BE88-4896-B808-3DA13D954B24}">
      <dgm:prSet/>
      <dgm:spPr/>
    </dgm:pt>
    <dgm:pt modelId="{20A54776-A4FF-4466-BD28-015B870E139E}" type="sibTrans" cxnId="{BA49558F-BE88-4896-B808-3DA13D954B24}">
      <dgm:prSet/>
      <dgm:spPr/>
    </dgm:pt>
    <dgm:pt modelId="{0739809F-0CA6-4DBF-A851-1BF5BA2C9917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Age specific intervention</a:t>
          </a:r>
          <a:endParaRPr lang="en-IN" sz="2000" dirty="0"/>
        </a:p>
      </dgm:t>
    </dgm:pt>
    <dgm:pt modelId="{DF379996-16E0-4629-87EC-12B0F3813F7C}" type="parTrans" cxnId="{6D03818F-D225-4870-AAE1-97117BF89F00}">
      <dgm:prSet/>
      <dgm:spPr/>
    </dgm:pt>
    <dgm:pt modelId="{23D82AD7-3C98-4304-8C98-529E4FCC4A57}" type="sibTrans" cxnId="{6D03818F-D225-4870-AAE1-97117BF89F00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79AB5B8-3322-4CF7-842A-60D172C8AB92}" type="presOf" srcId="{B638C75D-5E26-4E3D-A5D4-23250FFCC06C}" destId="{F1D7AD5C-DB44-4A19-8B7F-FADF354433E5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B9D062EE-F376-48D8-AF42-56E9415A9C65}" type="presOf" srcId="{69D16008-07C8-4217-92C4-09136E1731E2}" destId="{D4CBDBA8-A4E6-4F9A-B98A-1579BA25CE39}" srcOrd="0" destOrd="0" presId="urn:microsoft.com/office/officeart/2005/8/layout/vList5"/>
    <dgm:cxn modelId="{E970DCBA-F239-474F-8A5D-D96BFA141870}" type="presOf" srcId="{C359A1FE-0145-4C64-A42E-34284E3F2E08}" destId="{ED89CD7F-7917-4904-80B4-783F736258A1}" srcOrd="0" destOrd="0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C4EDAE38-47E4-4B47-B31F-48994FD39706}" type="presOf" srcId="{CF78353C-ED4A-44F8-82B9-AB8E4EAFD0F1}" destId="{E67F6727-7A83-4D6F-B692-20DDFF77EE91}" srcOrd="0" destOrd="0" presId="urn:microsoft.com/office/officeart/2005/8/layout/vList5"/>
    <dgm:cxn modelId="{2CB61B72-477B-47E0-860A-605CA06B1E7F}" type="presOf" srcId="{0739809F-0CA6-4DBF-A851-1BF5BA2C9917}" destId="{E67F6727-7A83-4D6F-B692-20DDFF77EE91}" srcOrd="0" destOrd="1" presId="urn:microsoft.com/office/officeart/2005/8/layout/vList5"/>
    <dgm:cxn modelId="{5CF92412-7CF9-491D-ADB6-ACA4CD68D213}" type="presOf" srcId="{A941703B-3989-4CCF-82DF-D90B0FAABB1E}" destId="{9C9D0967-FA58-46BA-9235-5B5B6530A1AA}" srcOrd="0" destOrd="0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FB1D4C15-AB75-463C-882E-65AAE002DB3E}" type="presOf" srcId="{85681603-BE50-42FD-A9CC-64FFB9A98157}" destId="{CF365A74-CAAD-414D-A1D9-DFD9ADC1E2B8}" srcOrd="0" destOrd="0" presId="urn:microsoft.com/office/officeart/2005/8/layout/vList5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6D03818F-D225-4870-AAE1-97117BF89F00}" srcId="{85681603-BE50-42FD-A9CC-64FFB9A98157}" destId="{0739809F-0CA6-4DBF-A851-1BF5BA2C9917}" srcOrd="1" destOrd="0" parTransId="{DF379996-16E0-4629-87EC-12B0F3813F7C}" sibTransId="{23D82AD7-3C98-4304-8C98-529E4FCC4A57}"/>
    <dgm:cxn modelId="{98CB1601-E1E9-4BA8-B3E9-6DA4057D2266}" type="presOf" srcId="{DB98DFCD-28B4-4932-BA01-3C5AEFF0C6A5}" destId="{F1D7AD5C-DB44-4A19-8B7F-FADF354433E5}" srcOrd="0" destOrd="1" presId="urn:microsoft.com/office/officeart/2005/8/layout/vList5"/>
    <dgm:cxn modelId="{BA49558F-BE88-4896-B808-3DA13D954B24}" srcId="{69D16008-07C8-4217-92C4-09136E1731E2}" destId="{DB98DFCD-28B4-4932-BA01-3C5AEFF0C6A5}" srcOrd="1" destOrd="0" parTransId="{F18DE69B-10D2-43E5-B4E9-24CFFC4CB209}" sibTransId="{20A54776-A4FF-4466-BD28-015B870E139E}"/>
    <dgm:cxn modelId="{AB6FCBF5-97F4-463E-9645-47363693855B}" type="presOf" srcId="{B36805F1-1A26-4EA3-9773-7CB7D0B74A47}" destId="{33B8C528-80B2-472D-9692-8F1788AB7EC9}" srcOrd="0" destOrd="0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30A9E206-7E34-4D8A-94D2-01876BA874B3}" type="presParOf" srcId="{33B8C528-80B2-472D-9692-8F1788AB7EC9}" destId="{DD4A62C7-52B3-4878-BF01-E85F977063BD}" srcOrd="0" destOrd="0" presId="urn:microsoft.com/office/officeart/2005/8/layout/vList5"/>
    <dgm:cxn modelId="{D2EEA34D-9C2C-4595-B975-40B9CD3933D8}" type="presParOf" srcId="{DD4A62C7-52B3-4878-BF01-E85F977063BD}" destId="{D4CBDBA8-A4E6-4F9A-B98A-1579BA25CE39}" srcOrd="0" destOrd="0" presId="urn:microsoft.com/office/officeart/2005/8/layout/vList5"/>
    <dgm:cxn modelId="{23FF935E-1C78-4DFC-9754-55A368ADB785}" type="presParOf" srcId="{DD4A62C7-52B3-4878-BF01-E85F977063BD}" destId="{F1D7AD5C-DB44-4A19-8B7F-FADF354433E5}" srcOrd="1" destOrd="0" presId="urn:microsoft.com/office/officeart/2005/8/layout/vList5"/>
    <dgm:cxn modelId="{2F09D359-7B08-4599-B75A-31AC5C7CE4E9}" type="presParOf" srcId="{33B8C528-80B2-472D-9692-8F1788AB7EC9}" destId="{C20CC4C3-A18D-47A0-B61A-C86FAC7878AB}" srcOrd="1" destOrd="0" presId="urn:microsoft.com/office/officeart/2005/8/layout/vList5"/>
    <dgm:cxn modelId="{E8E9B28B-7C5E-492A-9821-637735042748}" type="presParOf" srcId="{33B8C528-80B2-472D-9692-8F1788AB7EC9}" destId="{54A3307B-93E8-4A13-9DC4-895525361CF7}" srcOrd="2" destOrd="0" presId="urn:microsoft.com/office/officeart/2005/8/layout/vList5"/>
    <dgm:cxn modelId="{3CFFAABC-EC42-445F-854D-274B523D4E71}" type="presParOf" srcId="{54A3307B-93E8-4A13-9DC4-895525361CF7}" destId="{9C9D0967-FA58-46BA-9235-5B5B6530A1AA}" srcOrd="0" destOrd="0" presId="urn:microsoft.com/office/officeart/2005/8/layout/vList5"/>
    <dgm:cxn modelId="{A7029E1A-667E-47D1-90E6-A9C1A60E9DB5}" type="presParOf" srcId="{54A3307B-93E8-4A13-9DC4-895525361CF7}" destId="{ED89CD7F-7917-4904-80B4-783F736258A1}" srcOrd="1" destOrd="0" presId="urn:microsoft.com/office/officeart/2005/8/layout/vList5"/>
    <dgm:cxn modelId="{9290B0E5-7615-400F-B230-F49D9C386B05}" type="presParOf" srcId="{33B8C528-80B2-472D-9692-8F1788AB7EC9}" destId="{644D8222-4A71-4720-8FA7-1D26A5AFF0B5}" srcOrd="3" destOrd="0" presId="urn:microsoft.com/office/officeart/2005/8/layout/vList5"/>
    <dgm:cxn modelId="{ED7A6931-ED81-45AD-9D4E-27448CD018E4}" type="presParOf" srcId="{33B8C528-80B2-472D-9692-8F1788AB7EC9}" destId="{AFE0987D-7B5A-4C81-BA3B-2D2739472C53}" srcOrd="4" destOrd="0" presId="urn:microsoft.com/office/officeart/2005/8/layout/vList5"/>
    <dgm:cxn modelId="{B31CAC6A-5DEB-45FD-9349-84515D418432}" type="presParOf" srcId="{AFE0987D-7B5A-4C81-BA3B-2D2739472C53}" destId="{CF365A74-CAAD-414D-A1D9-DFD9ADC1E2B8}" srcOrd="0" destOrd="0" presId="urn:microsoft.com/office/officeart/2005/8/layout/vList5"/>
    <dgm:cxn modelId="{80C4ECC1-4B5D-4FCD-BA2A-4C5618775FFD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0165" y="1463040"/>
            <a:ext cx="8778240" cy="1950720"/>
          </a:xfrm>
        </p:spPr>
        <p:txBody>
          <a:bodyPr vert="horz" lIns="48765" tIns="0" rIns="48765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1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63040" y="3553811"/>
            <a:ext cx="68275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87650" indent="0" algn="ctr">
              <a:buNone/>
            </a:lvl2pPr>
            <a:lvl3pPr marL="975299" indent="0" algn="ctr">
              <a:buNone/>
            </a:lvl3pPr>
            <a:lvl4pPr marL="1462949" indent="0" algn="ctr">
              <a:buNone/>
            </a:lvl4pPr>
            <a:lvl5pPr marL="1950598" indent="0" algn="ctr">
              <a:buNone/>
            </a:lvl5pPr>
            <a:lvl6pPr marL="2438248" indent="0" algn="ctr">
              <a:buNone/>
            </a:lvl6pPr>
            <a:lvl7pPr marL="2925897" indent="0" algn="ctr">
              <a:buNone/>
            </a:lvl7pPr>
            <a:lvl8pPr marL="3413547" indent="0" algn="ctr">
              <a:buNone/>
            </a:lvl8pPr>
            <a:lvl9pPr marL="390119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292948"/>
            <a:ext cx="219456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292948"/>
            <a:ext cx="642112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650240"/>
            <a:ext cx="7559040" cy="195072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1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880" y="2674972"/>
            <a:ext cx="7559040" cy="1610359"/>
          </a:xfrm>
        </p:spPr>
        <p:txBody>
          <a:bodyPr anchor="t"/>
          <a:lstStyle>
            <a:lvl1pPr marL="78024" indent="0" algn="l">
              <a:buNone/>
              <a:defRPr sz="21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3120" y="6844454"/>
            <a:ext cx="812800" cy="389467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706880"/>
            <a:ext cx="4307840" cy="4827694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1706880"/>
            <a:ext cx="4307840" cy="4827694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291253"/>
            <a:ext cx="8778240" cy="1219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637453"/>
            <a:ext cx="4309534" cy="800946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4694" y="1637453"/>
            <a:ext cx="4311227" cy="800946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7680" y="2519680"/>
            <a:ext cx="4309534" cy="4014894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4" y="2519680"/>
            <a:ext cx="4311227" cy="4014894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1" y="291253"/>
            <a:ext cx="3208867" cy="123952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3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7681" y="1625600"/>
            <a:ext cx="3208867" cy="4908974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3387" y="291254"/>
            <a:ext cx="5452533" cy="6243321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650240"/>
            <a:ext cx="5852160" cy="557107"/>
          </a:xfrm>
        </p:spPr>
        <p:txBody>
          <a:bodyPr lIns="48765" rIns="48765" bIns="0" anchor="b">
            <a:sp3d prstMaterial="softEdge"/>
          </a:bodyPr>
          <a:lstStyle>
            <a:lvl1pPr algn="ctr">
              <a:buNone/>
              <a:defRPr sz="21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0720" y="1954107"/>
            <a:ext cx="5852160" cy="422656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4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0720" y="1244573"/>
            <a:ext cx="5852160" cy="565709"/>
          </a:xfrm>
        </p:spPr>
        <p:txBody>
          <a:bodyPr lIns="48765" tIns="48765" rIns="48765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87680" y="292947"/>
            <a:ext cx="8778240" cy="1219200"/>
          </a:xfrm>
          <a:prstGeom prst="rect">
            <a:avLst/>
          </a:prstGeom>
        </p:spPr>
        <p:txBody>
          <a:bodyPr vert="horz" lIns="97530" tIns="48765" rIns="97530" bIns="4876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7680" y="1706880"/>
            <a:ext cx="8778240" cy="5023104"/>
          </a:xfrm>
          <a:prstGeom prst="rect">
            <a:avLst/>
          </a:prstGeom>
        </p:spPr>
        <p:txBody>
          <a:bodyPr vert="horz" lIns="97530" tIns="48765" rIns="97530" bIns="4876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87680" y="6844454"/>
            <a:ext cx="2275840" cy="389467"/>
          </a:xfrm>
          <a:prstGeom prst="rect">
            <a:avLst/>
          </a:prstGeom>
        </p:spPr>
        <p:txBody>
          <a:bodyPr vert="horz" lIns="97530" tIns="48765" rIns="97530" bIns="48765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06/07/2022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32480" y="6844454"/>
            <a:ext cx="3088640" cy="389467"/>
          </a:xfrm>
          <a:prstGeom prst="rect">
            <a:avLst/>
          </a:prstGeom>
        </p:spPr>
        <p:txBody>
          <a:bodyPr vert="horz" lIns="97530" tIns="48765" rIns="97530" bIns="48765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453120" y="6844454"/>
            <a:ext cx="812800" cy="389467"/>
          </a:xfrm>
          <a:prstGeom prst="rect">
            <a:avLst/>
          </a:prstGeom>
        </p:spPr>
        <p:txBody>
          <a:bodyPr vert="horz" lIns="0" tIns="48765" rIns="0" bIns="48765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343336475" r:id="rId1"/>
    <p:sldLayoutId id="2343336476" r:id="rId2"/>
    <p:sldLayoutId id="2343336477" r:id="rId3"/>
    <p:sldLayoutId id="2343336478" r:id="rId4"/>
    <p:sldLayoutId id="2343336479" r:id="rId5"/>
    <p:sldLayoutId id="2343336480" r:id="rId6"/>
    <p:sldLayoutId id="2343336481" r:id="rId7"/>
    <p:sldLayoutId id="2343336482" r:id="rId8"/>
    <p:sldLayoutId id="2343336483" r:id="rId9"/>
    <p:sldLayoutId id="2343336484" r:id="rId10"/>
    <p:sldLayoutId id="2343336485" r:id="rId11"/>
    <p:sldLayoutId id="234333648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85179" indent="-438885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26534" indent="-302343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371" indent="-243825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43443" indent="-1950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48255" indent="-1950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327" indent="-1950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96893" indent="-1950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311459" indent="-1950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25" indent="-1950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7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38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01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CLEFT LIP AND PALATE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524000"/>
            <a:ext cx="3916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1066800" y="2667000"/>
          <a:ext cx="7159901" cy="1643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Cleft lip and palate etiology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Development of palate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Classification of cleft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Age specific intervention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Branch specific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1371600"/>
            <a:ext cx="1729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CATEGORY</a:t>
            </a:r>
            <a:endParaRPr lang="en-US" sz="28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533400" y="2362200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</TotalTime>
  <Words>72</Words>
  <Application>Microsoft Office PowerPoint</Application>
  <PresentationFormat>Custom</PresentationFormat>
  <Paragraphs>23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4</cp:revision>
  <dcterms:created xsi:type="dcterms:W3CDTF">2022-06-04T05:23:08Z</dcterms:created>
  <dcterms:modified xsi:type="dcterms:W3CDTF">2022-07-06T08:40:43Z</dcterms:modified>
  <cp:category/>
</cp:coreProperties>
</file>